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4BAD-90B7-4CA3-A769-F99187A6F6F1}" type="datetimeFigureOut">
              <a:rPr lang="zh-CN" altLang="en-US" smtClean="0"/>
              <a:pPr/>
              <a:t>2019/11/7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7B3C-1CDC-4B29-8D33-9214F9651D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昆明中药厂有限公司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r>
              <a:rPr lang="en-US" altLang="zh-CN" sz="2800" dirty="0" smtClean="0"/>
              <a:t>2020</a:t>
            </a:r>
            <a:r>
              <a:rPr lang="zh-CN" altLang="en-US" sz="2800" dirty="0" smtClean="0"/>
              <a:t>年物业管理服务项目述标内容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>
            <a:normAutofit/>
          </a:bodyPr>
          <a:lstStyle/>
          <a:p>
            <a:pPr algn="r"/>
            <a:r>
              <a:rPr lang="zh-CN" altLang="en-US" sz="2000" dirty="0" smtClean="0"/>
              <a:t>投标单位：</a:t>
            </a:r>
            <a:endParaRPr lang="en-US" altLang="zh-CN" sz="2000" dirty="0" smtClean="0"/>
          </a:p>
          <a:p>
            <a:pPr algn="r"/>
            <a:r>
              <a:rPr lang="zh-CN" altLang="en-US" sz="2000" dirty="0" smtClean="0"/>
              <a:t>述标人：</a:t>
            </a:r>
            <a:endParaRPr lang="en-US" altLang="zh-CN" sz="2000" dirty="0" smtClean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一、资质介绍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2400" dirty="0" smtClean="0"/>
              <a:t>补充完善招标人所需服务范围的资质证明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二</a:t>
            </a:r>
            <a:r>
              <a:rPr lang="en-US" altLang="zh-CN" sz="3200" dirty="0" smtClean="0"/>
              <a:t>.</a:t>
            </a:r>
            <a:r>
              <a:rPr lang="zh-CN" altLang="en-US" sz="3200" dirty="0" smtClean="0"/>
              <a:t>人员配置情况</a:t>
            </a:r>
            <a:r>
              <a:rPr lang="en-US" altLang="zh-CN" sz="3200" dirty="0" smtClean="0"/>
              <a:t>-</a:t>
            </a:r>
            <a:r>
              <a:rPr lang="zh-CN" altLang="en-US" sz="3200" dirty="0" smtClean="0"/>
              <a:t>马金铺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/>
              <a:t>1.</a:t>
            </a:r>
            <a:r>
              <a:rPr lang="zh-CN" altLang="en-US" sz="2400" dirty="0" smtClean="0"/>
              <a:t>列出拟对马金铺人员配置情况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2.</a:t>
            </a:r>
            <a:r>
              <a:rPr lang="zh-CN" altLang="en-US" sz="2400" dirty="0" smtClean="0"/>
              <a:t>拟派驻项目经理介绍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3.</a:t>
            </a:r>
            <a:r>
              <a:rPr lang="zh-CN" altLang="en-US" sz="2400" dirty="0" smtClean="0"/>
              <a:t>其他核心岗位人员介绍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二</a:t>
            </a:r>
            <a:r>
              <a:rPr lang="en-US" altLang="zh-CN" sz="3200" dirty="0" smtClean="0"/>
              <a:t>.</a:t>
            </a:r>
            <a:r>
              <a:rPr lang="zh-CN" altLang="en-US" sz="3200" dirty="0" smtClean="0"/>
              <a:t>人员配置情况</a:t>
            </a:r>
            <a:r>
              <a:rPr lang="en-US" altLang="zh-CN" sz="3200" dirty="0" smtClean="0"/>
              <a:t>-</a:t>
            </a:r>
            <a:r>
              <a:rPr lang="zh-CN" altLang="en-US" sz="3200" dirty="0" smtClean="0"/>
              <a:t>南坝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/>
              <a:t>1.</a:t>
            </a:r>
            <a:r>
              <a:rPr lang="zh-CN" altLang="en-US" sz="2400" dirty="0" smtClean="0"/>
              <a:t>列出拟</a:t>
            </a:r>
            <a:r>
              <a:rPr lang="zh-CN" altLang="en-US" sz="2400" dirty="0" smtClean="0"/>
              <a:t>对南坝人员</a:t>
            </a:r>
            <a:r>
              <a:rPr lang="zh-CN" altLang="en-US" sz="2400" dirty="0" smtClean="0"/>
              <a:t>配置情况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2.</a:t>
            </a:r>
            <a:r>
              <a:rPr lang="zh-CN" altLang="en-US" sz="2400" dirty="0" smtClean="0"/>
              <a:t>拟派驻项目经理介绍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3.</a:t>
            </a:r>
            <a:r>
              <a:rPr lang="zh-CN" altLang="en-US" sz="2400" dirty="0" smtClean="0"/>
              <a:t>持有电工操作证及电梯特种设备资质证人员</a:t>
            </a:r>
            <a:r>
              <a:rPr lang="zh-CN" altLang="en-US" sz="2400" dirty="0" smtClean="0"/>
              <a:t>介绍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4.</a:t>
            </a:r>
            <a:r>
              <a:rPr lang="zh-CN" altLang="en-US" sz="2400" smtClean="0"/>
              <a:t>其他核心岗位人员介绍</a:t>
            </a:r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三</a:t>
            </a:r>
            <a:r>
              <a:rPr lang="en-US" altLang="zh-CN" sz="3200" dirty="0" smtClean="0"/>
              <a:t>.</a:t>
            </a:r>
            <a:r>
              <a:rPr lang="zh-CN" altLang="en-US" sz="3200" dirty="0" smtClean="0"/>
              <a:t>投标方服务质量介绍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/>
              <a:t>1.</a:t>
            </a:r>
            <a:r>
              <a:rPr lang="zh-CN" altLang="en-US" sz="2400" dirty="0" smtClean="0"/>
              <a:t>人员服务质量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2.</a:t>
            </a:r>
            <a:r>
              <a:rPr lang="zh-CN" altLang="en-US" sz="2400" dirty="0" smtClean="0"/>
              <a:t>工作对象客体质量介绍（例：卫生间、工作区、楼梯等）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3.</a:t>
            </a:r>
            <a:r>
              <a:rPr lang="zh-CN" altLang="en-US" sz="2400" dirty="0" smtClean="0"/>
              <a:t>清洁用品及器材管理介绍</a:t>
            </a:r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/>
              <a:t>四</a:t>
            </a:r>
            <a:r>
              <a:rPr lang="en-US" altLang="zh-CN" sz="3200" dirty="0" smtClean="0"/>
              <a:t>.</a:t>
            </a:r>
            <a:r>
              <a:rPr lang="zh-CN" altLang="en-US" sz="3200" dirty="0" smtClean="0"/>
              <a:t>投标方公司介绍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/>
              <a:t>1.</a:t>
            </a:r>
            <a:r>
              <a:rPr lang="zh-CN" altLang="en-US" sz="2400" dirty="0" smtClean="0"/>
              <a:t>公司内部制度介绍</a:t>
            </a:r>
            <a:endParaRPr lang="en-US" altLang="zh-CN" sz="2400" dirty="0" smtClean="0"/>
          </a:p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五</a:t>
            </a:r>
            <a:r>
              <a:rPr lang="en-US" altLang="zh-CN" sz="3200" dirty="0" smtClean="0"/>
              <a:t>.</a:t>
            </a:r>
            <a:r>
              <a:rPr lang="zh-CN" altLang="en-US" sz="3200" smtClean="0"/>
              <a:t>近三年类似服务项目业绩介绍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CN" sz="2400" dirty="0" smtClean="0"/>
          </a:p>
          <a:p>
            <a:pPr>
              <a:buNone/>
            </a:pPr>
            <a:endParaRPr lang="zh-CN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159</Words>
  <Application>Microsoft Office PowerPoint</Application>
  <PresentationFormat>全屏显示(4:3)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昆明中药厂有限公司 2020年物业管理服务项目述标内容</vt:lpstr>
      <vt:lpstr>一、资质介绍</vt:lpstr>
      <vt:lpstr>二.人员配置情况-马金铺</vt:lpstr>
      <vt:lpstr>二.人员配置情况-南坝</vt:lpstr>
      <vt:lpstr>三.投标方服务质量介绍</vt:lpstr>
      <vt:lpstr>四.投标方公司介绍</vt:lpstr>
      <vt:lpstr>五.近三年类似服务项目业绩介绍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昆明中药厂有限公司 2020年物业管理服务项目述标内容</dc:title>
  <dc:creator>Sky123.Org</dc:creator>
  <cp:lastModifiedBy>微软用户</cp:lastModifiedBy>
  <cp:revision>7</cp:revision>
  <dcterms:created xsi:type="dcterms:W3CDTF">2019-11-05T05:48:21Z</dcterms:created>
  <dcterms:modified xsi:type="dcterms:W3CDTF">2019-11-07T09:44:42Z</dcterms:modified>
</cp:coreProperties>
</file>